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89" r:id="rId37"/>
    <p:sldId id="292" r:id="rId38"/>
    <p:sldId id="293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D6C7B-DBCD-4725-BE14-313B58BAF367}" type="datetimeFigureOut">
              <a:rPr lang="en-US" smtClean="0"/>
              <a:pPr/>
              <a:t>02-Apr-2012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345EB-BFDC-41A4-8999-7E14A0716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 smtClean="0"/>
              <a:t>Honda Pilot Touring 2010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 err="1" smtClean="0"/>
              <a:t>presentation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40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39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IMG_4916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24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L’avant</a:t>
            </a:r>
            <a:endParaRPr lang="en-US" dirty="0"/>
          </a:p>
        </p:txBody>
      </p:sp>
      <p:pic>
        <p:nvPicPr>
          <p:cNvPr id="4" name="Content Placeholder 3" descr="pano_avant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858466"/>
            <a:ext cx="9144000" cy="40094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877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5000" y="2381"/>
            <a:ext cx="5181600" cy="6908800"/>
          </a:xfrm>
        </p:spPr>
      </p:pic>
      <p:sp>
        <p:nvSpPr>
          <p:cNvPr id="5" name="Right Arrow 4"/>
          <p:cNvSpPr/>
          <p:nvPr/>
        </p:nvSpPr>
        <p:spPr>
          <a:xfrm>
            <a:off x="0" y="990600"/>
            <a:ext cx="31882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err="1" smtClean="0"/>
              <a:t>Ecran</a:t>
            </a:r>
            <a:r>
              <a:rPr lang="fr-CA" dirty="0" smtClean="0"/>
              <a:t>  Radio – GPS – tel - </a:t>
            </a:r>
            <a:r>
              <a:rPr lang="fr-CA" dirty="0" err="1" smtClean="0"/>
              <a:t>ect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152400" y="3124200"/>
            <a:ext cx="2057400" cy="1066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Blocage différentiel</a:t>
            </a:r>
            <a:endParaRPr lang="en-US" dirty="0"/>
          </a:p>
        </p:txBody>
      </p:sp>
      <p:sp>
        <p:nvSpPr>
          <p:cNvPr id="7" name="Right Arrow 6"/>
          <p:cNvSpPr/>
          <p:nvPr/>
        </p:nvSpPr>
        <p:spPr>
          <a:xfrm>
            <a:off x="381000" y="4343400"/>
            <a:ext cx="1588008" cy="1066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Sélecteur vitesse</a:t>
            </a:r>
            <a:endParaRPr lang="en-US" dirty="0"/>
          </a:p>
        </p:txBody>
      </p:sp>
      <p:sp>
        <p:nvSpPr>
          <p:cNvPr id="8" name="Right Arrow 7"/>
          <p:cNvSpPr/>
          <p:nvPr/>
        </p:nvSpPr>
        <p:spPr>
          <a:xfrm>
            <a:off x="457200" y="1676400"/>
            <a:ext cx="2883408" cy="990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Heure – </a:t>
            </a:r>
            <a:r>
              <a:rPr lang="fr-CA" dirty="0" err="1" smtClean="0"/>
              <a:t>tempature</a:t>
            </a:r>
            <a:r>
              <a:rPr lang="fr-CA" dirty="0" smtClean="0"/>
              <a:t> chauffage – radio - CD</a:t>
            </a:r>
            <a:endParaRPr lang="en-US" dirty="0"/>
          </a:p>
        </p:txBody>
      </p:sp>
      <p:sp>
        <p:nvSpPr>
          <p:cNvPr id="9" name="Left Arrow 8"/>
          <p:cNvSpPr/>
          <p:nvPr/>
        </p:nvSpPr>
        <p:spPr>
          <a:xfrm>
            <a:off x="5257800" y="3048000"/>
            <a:ext cx="25908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Lecteur CD - DVD</a:t>
            </a:r>
            <a:endParaRPr lang="en-US" dirty="0"/>
          </a:p>
        </p:txBody>
      </p:sp>
      <p:sp>
        <p:nvSpPr>
          <p:cNvPr id="11" name="Left Arrow 10"/>
          <p:cNvSpPr/>
          <p:nvPr/>
        </p:nvSpPr>
        <p:spPr>
          <a:xfrm>
            <a:off x="5486400" y="2438400"/>
            <a:ext cx="2286000" cy="484632"/>
          </a:xfrm>
          <a:prstGeom prst="lef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Lecteur CD – MP3</a:t>
            </a:r>
            <a:endParaRPr lang="en-US" dirty="0"/>
          </a:p>
        </p:txBody>
      </p:sp>
      <p:sp>
        <p:nvSpPr>
          <p:cNvPr id="12" name="Left Arrow 11"/>
          <p:cNvSpPr/>
          <p:nvPr/>
        </p:nvSpPr>
        <p:spPr>
          <a:xfrm>
            <a:off x="5562600" y="3810000"/>
            <a:ext cx="33528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Commande chauffage 3 zones</a:t>
            </a:r>
            <a:endParaRPr lang="en-US" dirty="0"/>
          </a:p>
        </p:txBody>
      </p:sp>
      <p:sp>
        <p:nvSpPr>
          <p:cNvPr id="13" name="Left Arrow 12"/>
          <p:cNvSpPr/>
          <p:nvPr/>
        </p:nvSpPr>
        <p:spPr>
          <a:xfrm>
            <a:off x="5410200" y="5486400"/>
            <a:ext cx="22860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Commande GPS</a:t>
            </a:r>
            <a:endParaRPr lang="en-US" dirty="0"/>
          </a:p>
        </p:txBody>
      </p:sp>
      <p:sp>
        <p:nvSpPr>
          <p:cNvPr id="14" name="Left Arrow 13"/>
          <p:cNvSpPr/>
          <p:nvPr/>
        </p:nvSpPr>
        <p:spPr>
          <a:xfrm>
            <a:off x="6172200" y="4876800"/>
            <a:ext cx="16002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Prise 12V</a:t>
            </a:r>
            <a:endParaRPr lang="en-US" dirty="0"/>
          </a:p>
        </p:txBody>
      </p:sp>
      <p:sp>
        <p:nvSpPr>
          <p:cNvPr id="15" name="Left Arrow 14"/>
          <p:cNvSpPr/>
          <p:nvPr/>
        </p:nvSpPr>
        <p:spPr>
          <a:xfrm>
            <a:off x="5334000" y="4343400"/>
            <a:ext cx="30480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Sièges </a:t>
            </a:r>
            <a:r>
              <a:rPr lang="fr-CA" dirty="0" err="1" smtClean="0"/>
              <a:t>chaffants</a:t>
            </a:r>
            <a:r>
              <a:rPr lang="fr-CA" dirty="0" smtClean="0"/>
              <a:t> avant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78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90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02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ontent Placeholder 16" descr="IMG_4877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-2590800"/>
            <a:ext cx="7620000" cy="10160000"/>
          </a:xfrm>
        </p:spPr>
      </p:pic>
      <p:sp>
        <p:nvSpPr>
          <p:cNvPr id="7" name="Right Arrow 6"/>
          <p:cNvSpPr/>
          <p:nvPr/>
        </p:nvSpPr>
        <p:spPr>
          <a:xfrm rot="20261009">
            <a:off x="773165" y="696529"/>
            <a:ext cx="215882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err="1" smtClean="0"/>
              <a:t>Temp</a:t>
            </a:r>
            <a:r>
              <a:rPr lang="fr-CA" dirty="0" smtClean="0"/>
              <a:t> chauffeur</a:t>
            </a:r>
            <a:endParaRPr lang="en-US" dirty="0"/>
          </a:p>
        </p:txBody>
      </p:sp>
      <p:sp>
        <p:nvSpPr>
          <p:cNvPr id="12" name="Left Arrow 11"/>
          <p:cNvSpPr/>
          <p:nvPr/>
        </p:nvSpPr>
        <p:spPr>
          <a:xfrm rot="1731576">
            <a:off x="5488697" y="1168846"/>
            <a:ext cx="3073521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err="1" smtClean="0"/>
              <a:t>Temp</a:t>
            </a:r>
            <a:r>
              <a:rPr lang="fr-CA" dirty="0" smtClean="0"/>
              <a:t> passager</a:t>
            </a:r>
            <a:endParaRPr lang="en-US" dirty="0"/>
          </a:p>
        </p:txBody>
      </p:sp>
      <p:sp>
        <p:nvSpPr>
          <p:cNvPr id="13" name="Left Arrow 12"/>
          <p:cNvSpPr/>
          <p:nvPr/>
        </p:nvSpPr>
        <p:spPr>
          <a:xfrm rot="1731576">
            <a:off x="5043932" y="1272929"/>
            <a:ext cx="2873311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err="1" smtClean="0"/>
              <a:t>Temp</a:t>
            </a:r>
            <a:r>
              <a:rPr lang="fr-CA" dirty="0" smtClean="0"/>
              <a:t> arrière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91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IMG_4892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83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86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87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88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79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82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03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96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953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897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5143500" cy="6858000"/>
          </a:xfrm>
        </p:spPr>
      </p:pic>
      <p:sp>
        <p:nvSpPr>
          <p:cNvPr id="5" name="Right Arrow 4"/>
          <p:cNvSpPr/>
          <p:nvPr/>
        </p:nvSpPr>
        <p:spPr>
          <a:xfrm>
            <a:off x="838200" y="1447800"/>
            <a:ext cx="15118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12V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 rot="20447055">
            <a:off x="1424460" y="2460441"/>
            <a:ext cx="160510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115V</a:t>
            </a:r>
            <a:endParaRPr lang="en-US" dirty="0"/>
          </a:p>
        </p:txBody>
      </p:sp>
      <p:sp>
        <p:nvSpPr>
          <p:cNvPr id="7" name="Left Arrow 6"/>
          <p:cNvSpPr/>
          <p:nvPr/>
        </p:nvSpPr>
        <p:spPr>
          <a:xfrm>
            <a:off x="5638800" y="1447800"/>
            <a:ext cx="19050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Aux input</a:t>
            </a:r>
            <a:endParaRPr lang="en-US" dirty="0"/>
          </a:p>
        </p:txBody>
      </p:sp>
      <p:sp>
        <p:nvSpPr>
          <p:cNvPr id="8" name="Left Arrow 7"/>
          <p:cNvSpPr/>
          <p:nvPr/>
        </p:nvSpPr>
        <p:spPr>
          <a:xfrm>
            <a:off x="5410200" y="3733800"/>
            <a:ext cx="19050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USB input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01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1600" y="-304800"/>
            <a:ext cx="6400800" cy="853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06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05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12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13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15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29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-965200"/>
            <a:ext cx="5867400" cy="7823200"/>
          </a:xfrm>
        </p:spPr>
      </p:pic>
      <p:sp>
        <p:nvSpPr>
          <p:cNvPr id="5" name="Right Arrow 4"/>
          <p:cNvSpPr/>
          <p:nvPr/>
        </p:nvSpPr>
        <p:spPr>
          <a:xfrm>
            <a:off x="1066800" y="1371600"/>
            <a:ext cx="24262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2 casques sans fils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381000" y="3962400"/>
            <a:ext cx="2731008" cy="990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Sièges chauffants arrières</a:t>
            </a:r>
            <a:endParaRPr lang="en-US" dirty="0"/>
          </a:p>
        </p:txBody>
      </p:sp>
      <p:sp>
        <p:nvSpPr>
          <p:cNvPr id="7" name="Right Arrow 6"/>
          <p:cNvSpPr/>
          <p:nvPr/>
        </p:nvSpPr>
        <p:spPr>
          <a:xfrm rot="20866742">
            <a:off x="1630803" y="5283286"/>
            <a:ext cx="245251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Entrée audio </a:t>
            </a:r>
            <a:r>
              <a:rPr lang="fr-CA" dirty="0" err="1" smtClean="0"/>
              <a:t>video</a:t>
            </a:r>
            <a:endParaRPr lang="en-US" dirty="0"/>
          </a:p>
        </p:txBody>
      </p:sp>
      <p:sp>
        <p:nvSpPr>
          <p:cNvPr id="8" name="Left Arrow 7"/>
          <p:cNvSpPr/>
          <p:nvPr/>
        </p:nvSpPr>
        <p:spPr>
          <a:xfrm>
            <a:off x="5410200" y="4953000"/>
            <a:ext cx="27432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3 sorties casques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32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34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35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36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37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38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4918 [1024x768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résumé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fr-CA" dirty="0" smtClean="0"/>
              <a:t>3.5L V6  </a:t>
            </a:r>
            <a:r>
              <a:rPr lang="fr-CA" dirty="0" err="1" smtClean="0"/>
              <a:t>Vtec</a:t>
            </a:r>
            <a:r>
              <a:rPr lang="fr-CA" dirty="0" smtClean="0"/>
              <a:t>  250 cv ( 5700tr/min)  343NM (4800tr/min)</a:t>
            </a:r>
          </a:p>
          <a:p>
            <a:r>
              <a:rPr lang="fr-CA" dirty="0" smtClean="0"/>
              <a:t>VCM system : 4 cylindres quand pas besoin de puissance</a:t>
            </a:r>
          </a:p>
          <a:p>
            <a:r>
              <a:rPr lang="fr-CA" dirty="0" smtClean="0"/>
              <a:t>Pneus : </a:t>
            </a:r>
            <a:r>
              <a:rPr lang="en-US" dirty="0" smtClean="0"/>
              <a:t>P245/65R17 105T tires</a:t>
            </a:r>
          </a:p>
          <a:p>
            <a:r>
              <a:rPr lang="fr-CA" dirty="0" smtClean="0"/>
              <a:t>Largeur : 2m, hauteur : 1m85, longueur : 4m85</a:t>
            </a:r>
          </a:p>
          <a:p>
            <a:r>
              <a:rPr lang="fr-CA" dirty="0" smtClean="0"/>
              <a:t>Poids : 2080 kg</a:t>
            </a:r>
          </a:p>
          <a:p>
            <a:r>
              <a:rPr lang="fr-CA" dirty="0" smtClean="0"/>
              <a:t>Réservoir : 80 L</a:t>
            </a:r>
          </a:p>
          <a:p>
            <a:r>
              <a:rPr lang="fr-CA" dirty="0" smtClean="0"/>
              <a:t>Volume max du coffre : 2463 litres</a:t>
            </a:r>
          </a:p>
          <a:p>
            <a:r>
              <a:rPr lang="fr-CA" dirty="0" smtClean="0"/>
              <a:t>Volume coffre avec 8 passagers : 510 litres</a:t>
            </a:r>
          </a:p>
          <a:p>
            <a:r>
              <a:rPr lang="fr-CA" dirty="0" smtClean="0"/>
              <a:t>Conso réelle:</a:t>
            </a:r>
          </a:p>
          <a:p>
            <a:pPr lvl="1"/>
            <a:r>
              <a:rPr lang="fr-CA" dirty="0" smtClean="0"/>
              <a:t>10.2L</a:t>
            </a:r>
            <a:r>
              <a:rPr lang="en-US" dirty="0" smtClean="0"/>
              <a:t> / 100km </a:t>
            </a:r>
            <a:r>
              <a:rPr lang="en-US" dirty="0" err="1" smtClean="0"/>
              <a:t>sur</a:t>
            </a:r>
            <a:r>
              <a:rPr lang="en-US" dirty="0" smtClean="0"/>
              <a:t> </a:t>
            </a:r>
            <a:r>
              <a:rPr lang="en-US" dirty="0" err="1" smtClean="0"/>
              <a:t>autoroute</a:t>
            </a:r>
            <a:endParaRPr lang="en-US" dirty="0" smtClean="0"/>
          </a:p>
          <a:p>
            <a:pPr lvl="1"/>
            <a:r>
              <a:rPr lang="en-US" dirty="0" smtClean="0"/>
              <a:t>13.6L/ 100km </a:t>
            </a:r>
            <a:r>
              <a:rPr lang="en-US" dirty="0" err="1" smtClean="0"/>
              <a:t>mixte</a:t>
            </a:r>
            <a:endParaRPr lang="en-US" dirty="0" smtClean="0"/>
          </a:p>
          <a:p>
            <a:pPr lvl="1"/>
            <a:r>
              <a:rPr lang="en-US" dirty="0" smtClean="0"/>
              <a:t>16.2L/100 km en </a:t>
            </a:r>
            <a:r>
              <a:rPr lang="en-US" dirty="0" err="1" smtClean="0"/>
              <a:t>ville</a:t>
            </a:r>
            <a:endParaRPr lang="en-US" dirty="0" smtClean="0"/>
          </a:p>
          <a:p>
            <a:r>
              <a:rPr lang="fr-CA" dirty="0" smtClean="0"/>
              <a:t>Poids remorque autorisé : 2050 Kg</a:t>
            </a:r>
          </a:p>
          <a:p>
            <a:r>
              <a:rPr lang="fr-CA" dirty="0" smtClean="0"/>
              <a:t>Son Dolby DTS 512Watt, 10 haut-parleurs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Details </a:t>
            </a:r>
            <a:r>
              <a:rPr lang="en-US" dirty="0" err="1" smtClean="0"/>
              <a:t>amusant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err="1" smtClean="0"/>
              <a:t>Toute</a:t>
            </a:r>
            <a:r>
              <a:rPr lang="en-US" dirty="0" smtClean="0"/>
              <a:t> la </a:t>
            </a:r>
            <a:r>
              <a:rPr lang="en-US" dirty="0" err="1" smtClean="0"/>
              <a:t>voiture</a:t>
            </a:r>
            <a:r>
              <a:rPr lang="en-US" dirty="0" smtClean="0"/>
              <a:t> </a:t>
            </a:r>
            <a:r>
              <a:rPr lang="en-US" dirty="0" err="1" smtClean="0"/>
              <a:t>est</a:t>
            </a:r>
            <a:r>
              <a:rPr lang="en-US" dirty="0" smtClean="0"/>
              <a:t> commendable par la </a:t>
            </a:r>
            <a:r>
              <a:rPr lang="en-US" dirty="0" err="1" smtClean="0"/>
              <a:t>voix</a:t>
            </a:r>
            <a:endParaRPr lang="en-US" dirty="0" smtClean="0"/>
          </a:p>
          <a:p>
            <a:pPr lvl="1"/>
            <a:r>
              <a:rPr lang="en-US" dirty="0" smtClean="0"/>
              <a:t>Radio, CD, DVD, GPS, </a:t>
            </a:r>
            <a:r>
              <a:rPr lang="en-US" dirty="0" err="1" smtClean="0"/>
              <a:t>Chauffage</a:t>
            </a:r>
            <a:r>
              <a:rPr lang="en-US" dirty="0" smtClean="0"/>
              <a:t>, </a:t>
            </a:r>
            <a:r>
              <a:rPr lang="en-US" dirty="0" err="1" smtClean="0"/>
              <a:t>tel</a:t>
            </a:r>
            <a:endParaRPr lang="en-US" dirty="0" smtClean="0"/>
          </a:p>
          <a:p>
            <a:r>
              <a:rPr lang="en-US" dirty="0" err="1" smtClean="0"/>
              <a:t>Chauffage</a:t>
            </a:r>
            <a:r>
              <a:rPr lang="en-US" dirty="0" smtClean="0"/>
              <a:t> 3 zones (Chauffeur, </a:t>
            </a:r>
            <a:r>
              <a:rPr lang="en-US" dirty="0" err="1" smtClean="0"/>
              <a:t>passager</a:t>
            </a:r>
            <a:r>
              <a:rPr lang="en-US" dirty="0" smtClean="0"/>
              <a:t>, </a:t>
            </a:r>
            <a:r>
              <a:rPr lang="en-US" dirty="0" err="1" smtClean="0"/>
              <a:t>arrière</a:t>
            </a:r>
            <a:r>
              <a:rPr lang="en-US" dirty="0" smtClean="0"/>
              <a:t> )</a:t>
            </a:r>
          </a:p>
          <a:p>
            <a:pPr lvl="1"/>
            <a:r>
              <a:rPr lang="en-US" dirty="0" smtClean="0"/>
              <a:t>Le </a:t>
            </a:r>
            <a:r>
              <a:rPr lang="en-US" dirty="0" err="1" smtClean="0"/>
              <a:t>chauffage</a:t>
            </a:r>
            <a:r>
              <a:rPr lang="en-US" dirty="0" smtClean="0"/>
              <a:t>/</a:t>
            </a:r>
            <a:r>
              <a:rPr lang="en-US" dirty="0" err="1" smtClean="0"/>
              <a:t>airco</a:t>
            </a:r>
            <a:r>
              <a:rPr lang="en-US" dirty="0" smtClean="0"/>
              <a:t> </a:t>
            </a:r>
            <a:r>
              <a:rPr lang="en-US" dirty="0" err="1" smtClean="0"/>
              <a:t>s’adapte</a:t>
            </a:r>
            <a:r>
              <a:rPr lang="en-US" dirty="0" smtClean="0"/>
              <a:t> en </a:t>
            </a:r>
            <a:r>
              <a:rPr lang="en-US" dirty="0" err="1" smtClean="0"/>
              <a:t>fonction</a:t>
            </a:r>
            <a:r>
              <a:rPr lang="en-US" dirty="0" smtClean="0"/>
              <a:t> de la position du </a:t>
            </a:r>
            <a:r>
              <a:rPr lang="en-US" dirty="0" err="1" smtClean="0"/>
              <a:t>soleil</a:t>
            </a:r>
            <a:r>
              <a:rPr lang="en-US" dirty="0" smtClean="0"/>
              <a:t> via le GPS et le </a:t>
            </a:r>
            <a:r>
              <a:rPr lang="en-US" dirty="0" err="1" smtClean="0"/>
              <a:t>capteur</a:t>
            </a:r>
            <a:r>
              <a:rPr lang="en-US" dirty="0" smtClean="0"/>
              <a:t> de </a:t>
            </a:r>
            <a:r>
              <a:rPr lang="en-US" dirty="0" err="1" smtClean="0"/>
              <a:t>lumière</a:t>
            </a:r>
            <a:endParaRPr lang="en-US" dirty="0" smtClean="0"/>
          </a:p>
          <a:p>
            <a:r>
              <a:rPr lang="en-US" dirty="0" smtClean="0"/>
              <a:t>4 </a:t>
            </a:r>
            <a:r>
              <a:rPr lang="en-US" dirty="0" err="1" smtClean="0"/>
              <a:t>prises</a:t>
            </a:r>
            <a:r>
              <a:rPr lang="en-US" dirty="0" smtClean="0"/>
              <a:t> 12 volts + 1x 115V</a:t>
            </a:r>
          </a:p>
          <a:p>
            <a:r>
              <a:rPr lang="en-US" dirty="0" smtClean="0"/>
              <a:t>On </a:t>
            </a:r>
            <a:r>
              <a:rPr lang="en-US" dirty="0" err="1" smtClean="0"/>
              <a:t>peut</a:t>
            </a:r>
            <a:r>
              <a:rPr lang="en-US" dirty="0" smtClean="0"/>
              <a:t> programmer la </a:t>
            </a:r>
            <a:r>
              <a:rPr lang="en-US" dirty="0" err="1" smtClean="0"/>
              <a:t>voiture</a:t>
            </a:r>
            <a:r>
              <a:rPr lang="en-US" dirty="0" smtClean="0"/>
              <a:t> </a:t>
            </a:r>
            <a:r>
              <a:rPr lang="en-US" dirty="0" err="1" smtClean="0"/>
              <a:t>entièrement</a:t>
            </a:r>
            <a:r>
              <a:rPr lang="en-US" dirty="0" smtClean="0"/>
              <a:t> et </a:t>
            </a:r>
            <a:r>
              <a:rPr lang="en-US" dirty="0" err="1" smtClean="0"/>
              <a:t>séparement</a:t>
            </a:r>
            <a:r>
              <a:rPr lang="en-US" dirty="0" smtClean="0"/>
              <a:t> pour </a:t>
            </a:r>
            <a:r>
              <a:rPr lang="en-US" dirty="0" err="1" smtClean="0"/>
              <a:t>deux</a:t>
            </a:r>
            <a:r>
              <a:rPr lang="en-US" dirty="0" smtClean="0"/>
              <a:t> chauffeurs. La </a:t>
            </a:r>
            <a:r>
              <a:rPr lang="en-US" dirty="0" err="1" smtClean="0"/>
              <a:t>clé</a:t>
            </a:r>
            <a:r>
              <a:rPr lang="en-US" dirty="0" smtClean="0"/>
              <a:t> qui </a:t>
            </a:r>
            <a:r>
              <a:rPr lang="en-US" dirty="0" err="1" smtClean="0"/>
              <a:t>ouvre</a:t>
            </a:r>
            <a:r>
              <a:rPr lang="en-US" dirty="0" smtClean="0"/>
              <a:t> la </a:t>
            </a:r>
            <a:r>
              <a:rPr lang="en-US" dirty="0" err="1" smtClean="0"/>
              <a:t>voiture</a:t>
            </a:r>
            <a:r>
              <a:rPr lang="en-US" dirty="0" smtClean="0"/>
              <a:t> </a:t>
            </a:r>
            <a:r>
              <a:rPr lang="en-US" dirty="0" err="1" smtClean="0"/>
              <a:t>programme</a:t>
            </a:r>
            <a:r>
              <a:rPr lang="en-US" dirty="0" smtClean="0"/>
              <a:t> </a:t>
            </a:r>
            <a:r>
              <a:rPr lang="en-US" dirty="0" err="1" smtClean="0"/>
              <a:t>automatiquement</a:t>
            </a:r>
            <a:r>
              <a:rPr lang="en-US" dirty="0" smtClean="0"/>
              <a:t> la </a:t>
            </a:r>
            <a:r>
              <a:rPr lang="en-US" dirty="0" err="1" smtClean="0"/>
              <a:t>voiture</a:t>
            </a:r>
            <a:r>
              <a:rPr lang="en-US" dirty="0" smtClean="0"/>
              <a:t> avec le </a:t>
            </a:r>
            <a:r>
              <a:rPr lang="en-US" dirty="0" err="1" smtClean="0"/>
              <a:t>profil</a:t>
            </a:r>
            <a:r>
              <a:rPr lang="en-US" dirty="0" smtClean="0"/>
              <a:t> du </a:t>
            </a:r>
            <a:r>
              <a:rPr lang="en-US" dirty="0" err="1" smtClean="0"/>
              <a:t>conducteur</a:t>
            </a:r>
            <a:endParaRPr lang="en-US" dirty="0" smtClean="0"/>
          </a:p>
          <a:p>
            <a:r>
              <a:rPr lang="fr-CA" dirty="0" smtClean="0"/>
              <a:t>On peut </a:t>
            </a:r>
            <a:r>
              <a:rPr lang="fr-CA" dirty="0"/>
              <a:t>é</a:t>
            </a:r>
            <a:r>
              <a:rPr lang="fr-CA" dirty="0" smtClean="0"/>
              <a:t>couter la radio à l’avant et un CD à l’arrière ou tout autre combinaison ( radio – CD – DVD – MP3 )</a:t>
            </a:r>
          </a:p>
          <a:p>
            <a:r>
              <a:rPr lang="fr-CA" dirty="0" smtClean="0"/>
              <a:t>Le hayon peut s’ouvrir avec la commande à distance</a:t>
            </a:r>
          </a:p>
          <a:p>
            <a:r>
              <a:rPr lang="fr-CA" dirty="0" smtClean="0"/>
              <a:t>La banquette centrale se règle en avant-arrière</a:t>
            </a:r>
          </a:p>
          <a:p>
            <a:r>
              <a:rPr lang="fr-CA" dirty="0" smtClean="0"/>
              <a:t>Quand on met la marche arrière le rétroviseur sur lequel le bouton de réglage est sélectionné s’incline vers le bas  pour montrer le trottoir.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310</Words>
  <Application>Microsoft Office PowerPoint</Application>
  <PresentationFormat>On-screen Show (4:3)</PresentationFormat>
  <Paragraphs>50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Honda Pilot Touring 2010</vt:lpstr>
      <vt:lpstr>Slide 2</vt:lpstr>
      <vt:lpstr>Slide 3</vt:lpstr>
      <vt:lpstr>Slide 4</vt:lpstr>
      <vt:lpstr>Slide 5</vt:lpstr>
      <vt:lpstr>L’avant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résumé</vt:lpstr>
      <vt:lpstr>Details amusant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Honda Pilot Touring 2010</dc:title>
  <dc:creator>laptop</dc:creator>
  <cp:lastModifiedBy>laptop</cp:lastModifiedBy>
  <cp:revision>19</cp:revision>
  <dcterms:created xsi:type="dcterms:W3CDTF">2012-04-01T01:30:43Z</dcterms:created>
  <dcterms:modified xsi:type="dcterms:W3CDTF">2012-04-02T23:42:05Z</dcterms:modified>
</cp:coreProperties>
</file>